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1" r:id="rId5"/>
    <p:sldId id="300" r:id="rId6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entury Gothic" panose="020B050202020202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JOINS are used to retrieve data from multiple tables. It is performed whenever two or more tables are joined in a SQL statement.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TYPES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2944959"/>
            <a:ext cx="7552038" cy="2126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INNER JOIN (or sometimes called simple join)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LEFT OUTER JOIN (or sometimes called LEFT JOIN)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RIGHT OUTER JOIN (or sometimes called RIGHT JOIN)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FULL OUTER JOIN (or sometimes called FULL JOIN)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CROSS JOIN (or sometimes called CARTESIAN JOIN)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JOIN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INNER JOIN compares each row of table1 with each row of table2 to find all pairs of rows which satisfy the join-predicate. When satisfied, column values for each matched pair of rows of A and B are combined into a result row.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3408226"/>
            <a:ext cx="75520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columns</a:t>
            </a:r>
          </a:p>
          <a:p>
            <a:r>
              <a:rPr lang="en-US" dirty="0">
                <a:latin typeface="+mj-lt"/>
              </a:rPr>
              <a:t>FROM table1 </a:t>
            </a:r>
          </a:p>
          <a:p>
            <a:r>
              <a:rPr lang="en-US" dirty="0">
                <a:latin typeface="+mj-lt"/>
              </a:rPr>
              <a:t>INNER JOIN table2</a:t>
            </a:r>
          </a:p>
          <a:p>
            <a:r>
              <a:rPr lang="en-US" dirty="0">
                <a:latin typeface="+mj-lt"/>
              </a:rPr>
              <a:t>ON table1.column = table2.column;</a:t>
            </a:r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B1924D9B-1AFF-43BC-B72E-913178B12E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400" y="2898727"/>
            <a:ext cx="2857500" cy="2219325"/>
          </a:xfrm>
        </p:spPr>
      </p:pic>
    </p:spTree>
    <p:extLst>
      <p:ext uri="{BB962C8B-B14F-4D97-AF65-F5344CB8AC3E}">
        <p14:creationId xmlns:p14="http://schemas.microsoft.com/office/powerpoint/2010/main" val="19479214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JOIN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INNER JOIN compares each row of table1 with each row of table2 to find all pairs of rows which satisfy the join-predicate. When satisfied, column values for each matched pair of rows of A and B are combined into a result row.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3877962" y="2438730"/>
            <a:ext cx="755203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+mj-lt"/>
              </a:rPr>
              <a:t>SELECT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err="1">
                <a:latin typeface="+mj-lt"/>
              </a:rPr>
              <a:t>a.order_line</a:t>
            </a:r>
            <a:r>
              <a:rPr lang="en-US" dirty="0">
                <a:latin typeface="+mj-lt"/>
              </a:rPr>
              <a:t> ,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err="1">
                <a:latin typeface="+mj-lt"/>
              </a:rPr>
              <a:t>a.product_id</a:t>
            </a:r>
            <a:r>
              <a:rPr lang="en-US" dirty="0">
                <a:latin typeface="+mj-lt"/>
              </a:rPr>
              <a:t>,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err="1">
                <a:latin typeface="+mj-lt"/>
              </a:rPr>
              <a:t>a.customer_id</a:t>
            </a:r>
            <a:r>
              <a:rPr lang="en-US" dirty="0">
                <a:latin typeface="+mj-lt"/>
              </a:rPr>
              <a:t>,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err="1">
                <a:latin typeface="+mj-lt"/>
              </a:rPr>
              <a:t>a.sales</a:t>
            </a:r>
            <a:r>
              <a:rPr lang="en-US" dirty="0">
                <a:latin typeface="+mj-lt"/>
              </a:rPr>
              <a:t>,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err="1">
                <a:latin typeface="+mj-lt"/>
              </a:rPr>
              <a:t>b.customer_name</a:t>
            </a:r>
            <a:r>
              <a:rPr lang="en-US" dirty="0">
                <a:latin typeface="+mj-lt"/>
              </a:rPr>
              <a:t>,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err="1">
                <a:latin typeface="+mj-lt"/>
              </a:rPr>
              <a:t>b.age</a:t>
            </a:r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FROM </a:t>
            </a:r>
            <a:r>
              <a:rPr lang="en-US" dirty="0">
                <a:latin typeface="+mj-lt"/>
              </a:rPr>
              <a:t>sales_2015 </a:t>
            </a:r>
            <a:r>
              <a:rPr lang="en-US" dirty="0" smtClean="0">
                <a:latin typeface="+mj-lt"/>
              </a:rPr>
              <a:t>AS </a:t>
            </a:r>
            <a:r>
              <a:rPr lang="en-US" dirty="0">
                <a:latin typeface="+mj-lt"/>
              </a:rPr>
              <a:t>a </a:t>
            </a:r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INNER JOIN customer_20_60 AS </a:t>
            </a:r>
            <a:r>
              <a:rPr lang="en-US" dirty="0">
                <a:latin typeface="+mj-lt"/>
              </a:rPr>
              <a:t>b </a:t>
            </a:r>
          </a:p>
          <a:p>
            <a:r>
              <a:rPr lang="en-US" dirty="0" smtClean="0">
                <a:latin typeface="+mj-lt"/>
              </a:rPr>
              <a:t>ON </a:t>
            </a:r>
            <a:r>
              <a:rPr lang="en-US" dirty="0" err="1">
                <a:latin typeface="+mj-lt"/>
              </a:rPr>
              <a:t>a.customer_id</a:t>
            </a:r>
            <a:r>
              <a:rPr lang="en-US" dirty="0">
                <a:latin typeface="+mj-lt"/>
              </a:rPr>
              <a:t> = </a:t>
            </a:r>
            <a:r>
              <a:rPr lang="en-US" dirty="0" err="1">
                <a:latin typeface="+mj-lt"/>
              </a:rPr>
              <a:t>b.customer_id</a:t>
            </a:r>
            <a:r>
              <a:rPr lang="en-US" dirty="0">
                <a:latin typeface="+mj-lt"/>
              </a:rPr>
              <a:t> </a:t>
            </a:r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ORDER BY </a:t>
            </a:r>
            <a:r>
              <a:rPr lang="en-US" dirty="0" err="1" smtClean="0">
                <a:latin typeface="+mj-lt"/>
              </a:rPr>
              <a:t>customer_id</a:t>
            </a:r>
            <a:r>
              <a:rPr lang="en-US" dirty="0">
                <a:latin typeface="+mj-lt"/>
              </a:rPr>
              <a:t>;</a:t>
            </a:r>
            <a:endParaRPr lang="en-US" dirty="0">
              <a:latin typeface="+mj-lt"/>
            </a:endParaRPr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B1924D9B-1AFF-43BC-B72E-913178B12E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3400" y="2898727"/>
            <a:ext cx="2857500" cy="2219325"/>
          </a:xfrm>
        </p:spPr>
      </p:pic>
    </p:spTree>
    <p:extLst>
      <p:ext uri="{BB962C8B-B14F-4D97-AF65-F5344CB8AC3E}">
        <p14:creationId xmlns:p14="http://schemas.microsoft.com/office/powerpoint/2010/main" val="138550219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4630</TotalTime>
  <Words>190</Words>
  <Application>Microsoft Office PowerPoint</Application>
  <PresentationFormat>Widescreen</PresentationFormat>
  <Paragraphs>32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Calibri</vt:lpstr>
      <vt:lpstr>Century Gothic</vt:lpstr>
      <vt:lpstr>Arial</vt:lpstr>
      <vt:lpstr>Calibri Light</vt:lpstr>
      <vt:lpstr>Template</vt:lpstr>
      <vt:lpstr>Custom Design</vt:lpstr>
      <vt:lpstr>PowerPoint Presentation</vt:lpstr>
      <vt:lpstr>JOINS</vt:lpstr>
      <vt:lpstr>INNER JOIN</vt:lpstr>
      <vt:lpstr>INNER JOIN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95</cp:revision>
  <dcterms:created xsi:type="dcterms:W3CDTF">2018-09-26T08:50:40Z</dcterms:created>
  <dcterms:modified xsi:type="dcterms:W3CDTF">2018-12-21T18:45:10Z</dcterms:modified>
</cp:coreProperties>
</file>